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C4E070-D5EA-4AA9-98FC-9E6E584CA5AF}" type="slidenum">
              <a:rPr lang="cs-CZ"/>
              <a:pPr/>
              <a:t>‹#›</a:t>
            </a:fld>
            <a:endParaRPr lang="cs-CZ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A0695-E394-4F2B-84AA-25FD589074F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9C37A-9424-4D35-A1FE-1202FE4C00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26BE2B-2A74-4D7D-A6D6-965D1B27BC9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C6EB-EA0E-4DCF-A5FA-C26DCABC539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307BA-6F26-44E8-AE66-1817162CC1F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AC863-B485-482E-944E-8E8DA197430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A13A6-45F5-441C-BBA5-EA944BC80AC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1E663-C638-48AC-B5F1-A0C06053CF5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DE6E8-1933-4F14-921E-F8B3CCDD282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AEB6C-C42E-496D-B1A9-9FF607FAF7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889BD-8608-4FDD-8790-7E9D5DF0E6B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D550FA-F3AB-4B7E-9A5B-D5BFF5ED2280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advTm="10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Happy crayons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err="1"/>
              <a:t>Our</a:t>
            </a:r>
            <a:r>
              <a:rPr lang="cs-CZ" sz="2400" dirty="0"/>
              <a:t> </a:t>
            </a:r>
            <a:r>
              <a:rPr lang="cs-CZ" sz="2400" dirty="0" err="1"/>
              <a:t>project</a:t>
            </a:r>
            <a:r>
              <a:rPr lang="cs-CZ" sz="2400" dirty="0"/>
              <a:t> </a:t>
            </a:r>
            <a:r>
              <a:rPr lang="cs-CZ" sz="2400" dirty="0" err="1"/>
              <a:t>started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end</a:t>
            </a:r>
            <a:r>
              <a:rPr lang="cs-CZ" sz="2400" dirty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May</a:t>
            </a:r>
            <a:r>
              <a:rPr lang="cs-CZ" sz="2400" dirty="0"/>
              <a:t>.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plan</a:t>
            </a:r>
            <a:r>
              <a:rPr lang="cs-CZ" sz="2400" dirty="0"/>
              <a:t> </a:t>
            </a:r>
            <a:r>
              <a:rPr lang="cs-CZ" sz="2400" dirty="0" err="1"/>
              <a:t>was</a:t>
            </a:r>
            <a:r>
              <a:rPr lang="cs-CZ" sz="2400" dirty="0"/>
              <a:t> </a:t>
            </a:r>
            <a:r>
              <a:rPr lang="cs-CZ" sz="2400" dirty="0" err="1"/>
              <a:t>making</a:t>
            </a:r>
            <a:r>
              <a:rPr lang="cs-CZ" sz="2400" dirty="0"/>
              <a:t> happy </a:t>
            </a:r>
            <a:r>
              <a:rPr lang="cs-CZ" sz="2400" dirty="0" err="1"/>
              <a:t>crayons</a:t>
            </a:r>
            <a:r>
              <a:rPr lang="cs-CZ" sz="2400" dirty="0"/>
              <a:t>. </a:t>
            </a: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drilled</a:t>
            </a:r>
            <a:r>
              <a:rPr lang="cs-CZ" sz="2400" dirty="0"/>
              <a:t> </a:t>
            </a:r>
            <a:r>
              <a:rPr lang="cs-CZ" sz="2400" dirty="0" err="1"/>
              <a:t>holes</a:t>
            </a:r>
            <a:r>
              <a:rPr lang="cs-CZ" sz="2400" dirty="0"/>
              <a:t> </a:t>
            </a:r>
            <a:r>
              <a:rPr lang="cs-CZ" sz="2400" dirty="0" err="1"/>
              <a:t>into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branches</a:t>
            </a:r>
            <a:r>
              <a:rPr lang="cs-CZ" sz="2400" dirty="0"/>
              <a:t>. </a:t>
            </a: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gave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 smtClean="0"/>
              <a:t>color</a:t>
            </a:r>
            <a:r>
              <a:rPr lang="cs-CZ" sz="2400" dirty="0" smtClean="0"/>
              <a:t> </a:t>
            </a:r>
            <a:r>
              <a:rPr lang="cs-CZ" sz="2400" dirty="0" err="1" smtClean="0"/>
              <a:t>graphites</a:t>
            </a:r>
            <a:r>
              <a:rPr lang="cs-CZ" sz="2400" dirty="0" smtClean="0"/>
              <a:t> </a:t>
            </a:r>
            <a:r>
              <a:rPr lang="cs-CZ" sz="2400" dirty="0" err="1"/>
              <a:t>into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holes</a:t>
            </a:r>
            <a:r>
              <a:rPr lang="cs-CZ" sz="2400" dirty="0"/>
              <a:t>. And </a:t>
            </a: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decorated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.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project</a:t>
            </a:r>
            <a:r>
              <a:rPr lang="cs-CZ" sz="2400" dirty="0"/>
              <a:t> </a:t>
            </a:r>
            <a:r>
              <a:rPr lang="cs-CZ" sz="2400" dirty="0" err="1"/>
              <a:t>made</a:t>
            </a:r>
            <a:r>
              <a:rPr lang="cs-CZ" sz="2400" dirty="0"/>
              <a:t> </a:t>
            </a:r>
            <a:r>
              <a:rPr lang="cs-CZ" sz="2400" dirty="0" err="1"/>
              <a:t>three</a:t>
            </a:r>
            <a:r>
              <a:rPr lang="cs-CZ" sz="2400" dirty="0"/>
              <a:t> </a:t>
            </a:r>
            <a:r>
              <a:rPr lang="cs-CZ" sz="2400" dirty="0" err="1"/>
              <a:t>girls</a:t>
            </a:r>
            <a:r>
              <a:rPr lang="cs-CZ" sz="2400" dirty="0"/>
              <a:t>- Karolína Halířová, Anna Pavelková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Jolien</a:t>
            </a:r>
            <a:r>
              <a:rPr lang="cs-CZ" sz="2400" dirty="0"/>
              <a:t> </a:t>
            </a:r>
            <a:r>
              <a:rPr lang="cs-CZ" sz="2400" dirty="0" err="1"/>
              <a:t>Dewulf</a:t>
            </a:r>
            <a:r>
              <a:rPr lang="cs-CZ" sz="2400" dirty="0"/>
              <a:t>. </a:t>
            </a: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used</a:t>
            </a:r>
            <a:r>
              <a:rPr lang="cs-CZ" sz="2400" dirty="0"/>
              <a:t> ekology </a:t>
            </a:r>
            <a:r>
              <a:rPr lang="cs-CZ" sz="2400" dirty="0" err="1"/>
              <a:t>materials</a:t>
            </a:r>
            <a:r>
              <a:rPr lang="cs-CZ" sz="2400" dirty="0"/>
              <a:t>- </a:t>
            </a:r>
            <a:r>
              <a:rPr lang="cs-CZ" sz="2400" dirty="0" err="1"/>
              <a:t>wood</a:t>
            </a:r>
            <a:r>
              <a:rPr lang="cs-CZ" sz="2400" dirty="0"/>
              <a:t>, </a:t>
            </a:r>
            <a:r>
              <a:rPr lang="cs-CZ" sz="2400" dirty="0" err="1"/>
              <a:t>paper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color</a:t>
            </a:r>
            <a:r>
              <a:rPr lang="cs-CZ" sz="2400" dirty="0"/>
              <a:t>. </a:t>
            </a: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made</a:t>
            </a:r>
            <a:r>
              <a:rPr lang="cs-CZ" sz="2400" dirty="0"/>
              <a:t> </a:t>
            </a:r>
            <a:r>
              <a:rPr lang="cs-CZ" sz="2400" dirty="0" err="1"/>
              <a:t>six</a:t>
            </a:r>
            <a:r>
              <a:rPr lang="cs-CZ" sz="2400" dirty="0"/>
              <a:t> </a:t>
            </a:r>
            <a:r>
              <a:rPr lang="cs-CZ" sz="2400" dirty="0" err="1"/>
              <a:t>pencils</a:t>
            </a:r>
            <a:r>
              <a:rPr lang="cs-CZ" sz="2400" dirty="0"/>
              <a:t>. I </a:t>
            </a:r>
            <a:r>
              <a:rPr lang="cs-CZ" sz="2400" dirty="0" err="1"/>
              <a:t>three</a:t>
            </a:r>
            <a:r>
              <a:rPr lang="cs-CZ" sz="2400" dirty="0"/>
              <a:t> </a:t>
            </a:r>
            <a:r>
              <a:rPr lang="cs-CZ" sz="2400" dirty="0" err="1"/>
              <a:t>pencils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Kája</a:t>
            </a:r>
            <a:r>
              <a:rPr lang="cs-CZ" sz="2400" dirty="0"/>
              <a:t> </a:t>
            </a:r>
            <a:r>
              <a:rPr lang="cs-CZ" sz="2400" dirty="0" err="1"/>
              <a:t>three</a:t>
            </a:r>
            <a:r>
              <a:rPr lang="cs-CZ" sz="2400" dirty="0"/>
              <a:t> </a:t>
            </a:r>
            <a:r>
              <a:rPr lang="cs-CZ" sz="2400" dirty="0" err="1"/>
              <a:t>pencils</a:t>
            </a:r>
            <a:r>
              <a:rPr lang="cs-CZ" sz="2400" dirty="0"/>
              <a:t>. </a:t>
            </a:r>
            <a:r>
              <a:rPr lang="cs-CZ" sz="2400" dirty="0" err="1"/>
              <a:t>Jolien</a:t>
            </a:r>
            <a:r>
              <a:rPr lang="cs-CZ" sz="2400" dirty="0"/>
              <a:t> </a:t>
            </a:r>
            <a:r>
              <a:rPr lang="cs-CZ" sz="2400" dirty="0" err="1"/>
              <a:t>will</a:t>
            </a:r>
            <a:r>
              <a:rPr lang="cs-CZ" sz="2400" dirty="0"/>
              <a:t> </a:t>
            </a:r>
            <a:r>
              <a:rPr lang="cs-CZ" sz="2400" dirty="0" err="1"/>
              <a:t>make</a:t>
            </a:r>
            <a:r>
              <a:rPr lang="cs-CZ" sz="2400" dirty="0"/>
              <a:t> </a:t>
            </a:r>
            <a:r>
              <a:rPr lang="cs-CZ" sz="2400" dirty="0" err="1"/>
              <a:t>three</a:t>
            </a:r>
            <a:r>
              <a:rPr lang="cs-CZ" sz="2400" dirty="0"/>
              <a:t> </a:t>
            </a:r>
            <a:r>
              <a:rPr lang="cs-CZ" sz="2400" dirty="0" err="1"/>
              <a:t>pencils</a:t>
            </a:r>
            <a:r>
              <a:rPr lang="cs-CZ" sz="2400" dirty="0"/>
              <a:t>. </a:t>
            </a:r>
            <a:r>
              <a:rPr lang="cs-CZ" sz="2400" dirty="0" err="1"/>
              <a:t>Our</a:t>
            </a:r>
            <a:r>
              <a:rPr lang="cs-CZ" sz="2400" dirty="0"/>
              <a:t> </a:t>
            </a:r>
            <a:r>
              <a:rPr lang="cs-CZ" sz="2400" dirty="0" err="1"/>
              <a:t>project</a:t>
            </a:r>
            <a:r>
              <a:rPr lang="cs-CZ" sz="2400" dirty="0"/>
              <a:t> </a:t>
            </a:r>
            <a:r>
              <a:rPr lang="cs-CZ" sz="2400" dirty="0" err="1"/>
              <a:t>will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end</a:t>
            </a:r>
            <a:r>
              <a:rPr lang="cs-CZ" sz="2400" dirty="0"/>
              <a:t> in June.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My 1. crayon</a:t>
            </a:r>
          </a:p>
        </p:txBody>
      </p:sp>
      <p:pic>
        <p:nvPicPr>
          <p:cNvPr id="7172" name="Picture 4" descr="DSCN2470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2276475"/>
            <a:ext cx="4887913" cy="3657600"/>
          </a:xfrm>
          <a:noFill/>
          <a:ln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My 2. crayon</a:t>
            </a:r>
          </a:p>
        </p:txBody>
      </p:sp>
      <p:pic>
        <p:nvPicPr>
          <p:cNvPr id="8196" name="Picture 4" descr="DSCN247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2133600"/>
            <a:ext cx="4887912" cy="3657600"/>
          </a:xfrm>
          <a:noFill/>
          <a:ln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My 3. crayon</a:t>
            </a:r>
          </a:p>
        </p:txBody>
      </p:sp>
      <p:pic>
        <p:nvPicPr>
          <p:cNvPr id="9220" name="Picture 4" descr="DSCN247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2276475"/>
            <a:ext cx="4887913" cy="3657600"/>
          </a:xfrm>
          <a:noFill/>
          <a:ln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All crayons</a:t>
            </a:r>
          </a:p>
        </p:txBody>
      </p:sp>
      <p:pic>
        <p:nvPicPr>
          <p:cNvPr id="10244" name="Picture 4" descr="DSCN2467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2276475"/>
            <a:ext cx="4887913" cy="3657600"/>
          </a:xfrm>
          <a:noFill/>
          <a:ln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8" name="Picture 4" descr="DSCN247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071278">
            <a:off x="468313" y="476250"/>
            <a:ext cx="3771900" cy="2822575"/>
          </a:xfrm>
          <a:noFill/>
          <a:ln/>
        </p:spPr>
      </p:pic>
      <p:pic>
        <p:nvPicPr>
          <p:cNvPr id="11270" name="Picture 6" descr="DSCN247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20193927">
            <a:off x="4572000" y="836613"/>
            <a:ext cx="3497263" cy="2617787"/>
          </a:xfrm>
          <a:noFill/>
          <a:ln/>
        </p:spPr>
      </p:pic>
      <p:pic>
        <p:nvPicPr>
          <p:cNvPr id="11272" name="Picture 8" descr="DSCN2473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771775" y="3716338"/>
            <a:ext cx="3671888" cy="2747962"/>
          </a:xfrm>
          <a:noFill/>
          <a:ln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stelové tužky">
  <a:themeElements>
    <a:clrScheme name="Pastelové tužky 8">
      <a:dk1>
        <a:srgbClr val="FF3300"/>
      </a:dk1>
      <a:lt1>
        <a:srgbClr val="FFFFFF"/>
      </a:lt1>
      <a:dk2>
        <a:srgbClr val="800000"/>
      </a:dk2>
      <a:lt2>
        <a:srgbClr val="FFFFCC"/>
      </a:lt2>
      <a:accent1>
        <a:srgbClr val="FF7C80"/>
      </a:accent1>
      <a:accent2>
        <a:srgbClr val="990000"/>
      </a:accent2>
      <a:accent3>
        <a:srgbClr val="C0AAAA"/>
      </a:accent3>
      <a:accent4>
        <a:srgbClr val="DADADA"/>
      </a:accent4>
      <a:accent5>
        <a:srgbClr val="FFBFC0"/>
      </a:accent5>
      <a:accent6>
        <a:srgbClr val="8A0000"/>
      </a:accent6>
      <a:hlink>
        <a:srgbClr val="FF66CC"/>
      </a:hlink>
      <a:folHlink>
        <a:srgbClr val="FFCC00"/>
      </a:folHlink>
    </a:clrScheme>
    <a:fontScheme name="Pastelové tužk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stelové tužky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17</TotalTime>
  <Words>108</Words>
  <Application>Microsoft Office PowerPoint</Application>
  <PresentationFormat>Předvádění na obrazovce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Comic Sans MS</vt:lpstr>
      <vt:lpstr>Pastelové tužky</vt:lpstr>
      <vt:lpstr>Happy crayons</vt:lpstr>
      <vt:lpstr>About our project</vt:lpstr>
      <vt:lpstr>My 1. crayon</vt:lpstr>
      <vt:lpstr>My 2. crayon</vt:lpstr>
      <vt:lpstr>My 3. crayon</vt:lpstr>
      <vt:lpstr>All crayons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crayons</dc:title>
  <dc:creator>Ondra</dc:creator>
  <cp:lastModifiedBy>MKnet</cp:lastModifiedBy>
  <cp:revision>3</cp:revision>
  <dcterms:created xsi:type="dcterms:W3CDTF">2010-06-19T17:19:17Z</dcterms:created>
  <dcterms:modified xsi:type="dcterms:W3CDTF">2010-08-25T15:14:01Z</dcterms:modified>
</cp:coreProperties>
</file>